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3BAB72B-A6C4-40C0-8C19-FF761CA25798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BCB697-7C7C-4432-B0D3-4DC600B0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СВАДЬБА   ВЕКА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Родилась </a:t>
            </a:r>
            <a:r>
              <a:rPr lang="ru-RU" sz="2000" dirty="0" smtClean="0"/>
              <a:t>9 января 1982 года в городе </a:t>
            </a:r>
            <a:r>
              <a:rPr lang="ru-RU" sz="2000" dirty="0" err="1" smtClean="0"/>
              <a:t>Рединг</a:t>
            </a:r>
            <a:r>
              <a:rPr lang="ru-RU" sz="2000" dirty="0" smtClean="0"/>
              <a:t> в английском графстве Беркшир в семье Майкла </a:t>
            </a:r>
            <a:r>
              <a:rPr lang="ru-RU" sz="2000" dirty="0" err="1" smtClean="0"/>
              <a:t>Фрэнсиса</a:t>
            </a:r>
            <a:r>
              <a:rPr lang="ru-RU" sz="2000" dirty="0" smtClean="0"/>
              <a:t> </a:t>
            </a:r>
            <a:r>
              <a:rPr lang="ru-RU" sz="2000" dirty="0" err="1" smtClean="0"/>
              <a:t>Миддлтона</a:t>
            </a:r>
            <a:r>
              <a:rPr lang="ru-RU" sz="2000" dirty="0" smtClean="0"/>
              <a:t> и его супруги </a:t>
            </a:r>
            <a:r>
              <a:rPr lang="ru-RU" sz="2000" dirty="0" err="1" smtClean="0"/>
              <a:t>Кэрол</a:t>
            </a:r>
            <a:r>
              <a:rPr lang="ru-RU" sz="2000" dirty="0" smtClean="0"/>
              <a:t> Элизабет, урожденной </a:t>
            </a:r>
            <a:r>
              <a:rPr lang="ru-RU" sz="2000" dirty="0" err="1" smtClean="0"/>
              <a:t>Голдсмит</a:t>
            </a:r>
            <a:r>
              <a:rPr lang="ru-RU" sz="2000" dirty="0" smtClean="0"/>
              <a:t>. Вероятно, тут и кроются корни распространенного сравнения: семья </a:t>
            </a:r>
            <a:r>
              <a:rPr lang="ru-RU" sz="2000" dirty="0" err="1" smtClean="0"/>
              <a:t>Миддлтонов</a:t>
            </a:r>
            <a:r>
              <a:rPr lang="ru-RU" sz="2000" dirty="0" smtClean="0"/>
              <a:t> не принадлежит к британской знати. Отец происходит из среднего класса, мать — из старинного рода шахтеров-угольщиков, оба супруга работали в гражданской авиации: Элизабет — стюардессой, Майкл — пилотом. В 1987 году они основали собственное дело — компанию посылочной торговли «</a:t>
            </a:r>
            <a:r>
              <a:rPr lang="ru-RU" sz="2000" dirty="0" err="1" smtClean="0"/>
              <a:t>Party</a:t>
            </a:r>
            <a:r>
              <a:rPr lang="ru-RU" sz="2000" dirty="0" smtClean="0"/>
              <a:t> </a:t>
            </a:r>
            <a:r>
              <a:rPr lang="ru-RU" sz="2000" dirty="0" err="1" smtClean="0"/>
              <a:t>Pieces</a:t>
            </a:r>
            <a:r>
              <a:rPr lang="ru-RU" sz="2000" dirty="0" smtClean="0"/>
              <a:t>», которая успешно развивалась на британском рынке и сделала их миллионерами. </a:t>
            </a:r>
            <a:r>
              <a:rPr lang="ru-RU" sz="2000" dirty="0" smtClean="0"/>
              <a:t>Семья </a:t>
            </a:r>
            <a:r>
              <a:rPr lang="ru-RU" sz="2000" dirty="0" smtClean="0"/>
              <a:t>обосновалась в собственном доме в деревне </a:t>
            </a:r>
            <a:r>
              <a:rPr lang="ru-RU" sz="2000" dirty="0" err="1" smtClean="0"/>
              <a:t>Баклбери</a:t>
            </a:r>
            <a:r>
              <a:rPr lang="ru-RU" sz="2000" dirty="0" smtClean="0"/>
              <a:t> в родном графстве, а старшая дочь </a:t>
            </a:r>
            <a:r>
              <a:rPr lang="ru-RU" sz="2000" dirty="0" err="1" smtClean="0"/>
              <a:t>Кейт</a:t>
            </a:r>
            <a:r>
              <a:rPr lang="ru-RU" sz="2000" dirty="0" smtClean="0"/>
              <a:t> (есть еще одна дочь и сын) и стала героиней светских хроник.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Бракосочетание принца Чарльза и леди Дианы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Родители принца Уильяма, принц Чарльз и леди Диана, поженились в 1981 году. Их свадьба до сих пор остается самым дорогим торжеством за всю историю британского королевского двора. Она обошлась казне страны в 2 миллиона 859 тысяч фунтов стерлингов. В 1996 году – за год до гибели принцессы Дианы – супруги официально развелись.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2171"/>
            <a:ext cx="4286280" cy="6413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Бракосочетание без венчания – свадьба принца Чарльза и </a:t>
            </a:r>
            <a:r>
              <a:rPr lang="ru-RU" dirty="0" err="1" smtClean="0">
                <a:solidFill>
                  <a:srgbClr val="FF0000"/>
                </a:solidFill>
              </a:rPr>
              <a:t>Камиллы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2005 году принц Чарльз женился на своей давней подруге </a:t>
            </a:r>
            <a:r>
              <a:rPr lang="ru-RU" dirty="0" err="1" smtClean="0"/>
              <a:t>Камилле</a:t>
            </a:r>
            <a:r>
              <a:rPr lang="ru-RU" dirty="0" smtClean="0"/>
              <a:t> Паркер-Боулз. На свадебной церемонии </a:t>
            </a:r>
            <a:r>
              <a:rPr lang="ru-RU" dirty="0" err="1" smtClean="0"/>
              <a:t>Камилла</a:t>
            </a:r>
            <a:r>
              <a:rPr lang="ru-RU" dirty="0" smtClean="0"/>
              <a:t> была одета не в пышное платье, а в скромный костюм светлого бежевого цвета. Такой наряд соответствовал возрасту невесты – на тот момент ей было 57 лет.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963" y="285728"/>
            <a:ext cx="777245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14348" y="5572140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Принц Чарльз и </a:t>
            </a:r>
            <a:r>
              <a:rPr lang="ru-RU" sz="3200" dirty="0" err="1" smtClean="0"/>
              <a:t>Камилла</a:t>
            </a:r>
            <a:r>
              <a:rPr lang="ru-RU" sz="3200" dirty="0" smtClean="0"/>
              <a:t> Паркер-Боулз после гражданской церемонии свадьбы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423590" cy="350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4786322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событие станет неплохим подарком королеве Елизавете II в год, когда ей исполняется 85 лет, и ее супругу, принцу Филиппу, которому в 2011 году будет 90 лет.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28604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Book Antiqua" pitchFamily="18" charset="0"/>
              </a:rPr>
              <a:t>Принц Уильям и </a:t>
            </a:r>
            <a:r>
              <a:rPr lang="ru-RU" sz="4000" dirty="0" err="1" smtClean="0">
                <a:solidFill>
                  <a:srgbClr val="FF0000"/>
                </a:solidFill>
                <a:latin typeface="Book Antiqua" pitchFamily="18" charset="0"/>
              </a:rPr>
              <a:t>Кейт</a:t>
            </a:r>
            <a:r>
              <a:rPr lang="ru-RU" sz="4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Book Antiqua" pitchFamily="18" charset="0"/>
              </a:rPr>
              <a:t>Миддлтон</a:t>
            </a:r>
            <a:endParaRPr lang="ru-RU" sz="40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Уильям Артур Филипп Луи (Принц Уильям)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Маунтбаттен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Виндзор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572140"/>
            <a:ext cx="8358246" cy="642942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Родился  21 июня 1982 года в Лондоне. Внук королевы Елизаветы II,  старший сын принца Чарльза и принцессы Дианы.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64373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июле 2000 года, после окончания Итонского колледжа принц, как и многие студенты, решил на год сделать перерыв в учебе. Он много путешествовал, посетил Чили, побывал в странах Африки вслед за своей матерью (принцесса Диана активно занималась благотворительностью), и даже работал на английской молочной ферме. По истечении года принц Уильям  решил поступать в престижнейший университет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Сент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Эндрюс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Шотландии, и вскоре стал студентом. В ноябре 2005 года он  прошел практику в крупнейшем британском банке HSBC, а также стажировку в группе скалолазов и горных спасателей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мае 2006 принц Уильям поступил в Королевскую Военную Академию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Сэндхерст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 получил офицерское звание в декабре 2006 года и присоединился к Королевской кавалерии в качестве Второго лейтенанта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принца множество увлечений: помимо игры в регби он профессионально занимается водным поло, а также любит командные игры. Уже не первый год он каждую зиму ездит кататься на горных лыжах в Швейцарию в компании своих родственников и близких. Помимо этого, принц является президентом Английской футбольной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ассоциации.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Принц Уильям свободно говорит по-французски и на латыни, знает испанский язык. Учил уэльский для того, чтобы по праву унаследовать титул принца Уэльского.</a:t>
            </a:r>
          </a:p>
          <a:p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Кейт</a:t>
            </a:r>
            <a:r>
              <a:rPr lang="ru-RU" dirty="0" smtClean="0"/>
              <a:t> </a:t>
            </a:r>
            <a:r>
              <a:rPr lang="ru-RU" dirty="0" err="1" smtClean="0"/>
              <a:t>Миддлтон</a:t>
            </a:r>
            <a:r>
              <a:rPr lang="ru-RU" dirty="0" smtClean="0"/>
              <a:t> (</a:t>
            </a:r>
            <a:r>
              <a:rPr lang="ru-RU" dirty="0" err="1" smtClean="0"/>
              <a:t>Кэтрин</a:t>
            </a:r>
            <a:r>
              <a:rPr lang="ru-RU" dirty="0" smtClean="0"/>
              <a:t> Элизабет </a:t>
            </a:r>
            <a:r>
              <a:rPr lang="ru-RU" dirty="0" err="1" smtClean="0"/>
              <a:t>Миддлтон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8662" y="1720042"/>
            <a:ext cx="4566478" cy="456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летка на сине-желтом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клетка на сине-желтом</Template>
  <TotalTime>104</TotalTime>
  <Words>542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клетка на сине-желтом</vt:lpstr>
      <vt:lpstr>СВАДЬБА   ВЕКА</vt:lpstr>
      <vt:lpstr> Бракосочетание принца Чарльза и леди Дианы</vt:lpstr>
      <vt:lpstr>Слайд 3</vt:lpstr>
      <vt:lpstr>Бракосочетание без венчания – свадьба принца Чарльза и Камиллы</vt:lpstr>
      <vt:lpstr>Слайд 5</vt:lpstr>
      <vt:lpstr>Слайд 6</vt:lpstr>
      <vt:lpstr>Уильям Артур Филипп Луи (Принц Уильям) Маунтбаттен – Виндзор </vt:lpstr>
      <vt:lpstr>Слайд 8</vt:lpstr>
      <vt:lpstr>Кейт Миддлтон (Кэтрин Элизабет Миддлтон)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11</cp:revision>
  <dcterms:created xsi:type="dcterms:W3CDTF">2011-05-02T08:59:40Z</dcterms:created>
  <dcterms:modified xsi:type="dcterms:W3CDTF">2011-05-02T11:24:54Z</dcterms:modified>
</cp:coreProperties>
</file>