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2AAE1FA-0DBB-4B6E-B7F5-3E707D362807}" type="datetimeFigureOut">
              <a:rPr lang="ru-RU" smtClean="0"/>
              <a:t>30.01.2012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F59CCFC-2B32-4FDD-8C9F-D5AB2992AF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AAE1FA-0DBB-4B6E-B7F5-3E707D362807}" type="datetimeFigureOut">
              <a:rPr lang="ru-RU" smtClean="0"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59CCFC-2B32-4FDD-8C9F-D5AB2992AF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AAE1FA-0DBB-4B6E-B7F5-3E707D362807}" type="datetimeFigureOut">
              <a:rPr lang="ru-RU" smtClean="0"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59CCFC-2B32-4FDD-8C9F-D5AB2992AF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AAE1FA-0DBB-4B6E-B7F5-3E707D362807}" type="datetimeFigureOut">
              <a:rPr lang="ru-RU" smtClean="0"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59CCFC-2B32-4FDD-8C9F-D5AB2992AF5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AAE1FA-0DBB-4B6E-B7F5-3E707D362807}" type="datetimeFigureOut">
              <a:rPr lang="ru-RU" smtClean="0"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59CCFC-2B32-4FDD-8C9F-D5AB2992AF5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AAE1FA-0DBB-4B6E-B7F5-3E707D362807}" type="datetimeFigureOut">
              <a:rPr lang="ru-RU" smtClean="0"/>
              <a:t>30.01.2012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59CCFC-2B32-4FDD-8C9F-D5AB2992AF5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AAE1FA-0DBB-4B6E-B7F5-3E707D362807}" type="datetimeFigureOut">
              <a:rPr lang="ru-RU" smtClean="0"/>
              <a:t>30.01.2012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59CCFC-2B32-4FDD-8C9F-D5AB2992AF5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AAE1FA-0DBB-4B6E-B7F5-3E707D362807}" type="datetimeFigureOut">
              <a:rPr lang="ru-RU" smtClean="0"/>
              <a:t>30.01.2012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59CCFC-2B32-4FDD-8C9F-D5AB2992AF5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AAE1FA-0DBB-4B6E-B7F5-3E707D362807}" type="datetimeFigureOut">
              <a:rPr lang="ru-RU" smtClean="0"/>
              <a:t>30.01.2012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59CCFC-2B32-4FDD-8C9F-D5AB2992AF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2AAE1FA-0DBB-4B6E-B7F5-3E707D362807}" type="datetimeFigureOut">
              <a:rPr lang="ru-RU" smtClean="0"/>
              <a:t>30.01.2012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59CCFC-2B32-4FDD-8C9F-D5AB2992AF5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2AAE1FA-0DBB-4B6E-B7F5-3E707D362807}" type="datetimeFigureOut">
              <a:rPr lang="ru-RU" smtClean="0"/>
              <a:t>30.01.2012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F59CCFC-2B32-4FDD-8C9F-D5AB2992AF5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2AAE1FA-0DBB-4B6E-B7F5-3E707D362807}" type="datetimeFigureOut">
              <a:rPr lang="ru-RU" smtClean="0"/>
              <a:t>30.01.2012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F59CCFC-2B32-4FDD-8C9F-D5AB2992AF5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 Шекспира до монархии: 10 вещей, которыми гордятся британцы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8. Спортивные достижения (58%). Джессика </a:t>
            </a:r>
            <a:r>
              <a:rPr lang="ru-RU" dirty="0" err="1" smtClean="0"/>
              <a:t>Эннис</a:t>
            </a:r>
            <a:r>
              <a:rPr lang="ru-RU" dirty="0" smtClean="0"/>
              <a:t> из Великобритании радуется после победы в семиборье среди женщин во время чемпионата мира по легкой атлетике на Олимпийском стадионе в Берлине 16 августа 2009 года.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76056" y="1268760"/>
            <a:ext cx="3610744" cy="4738531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9. «</a:t>
            </a:r>
            <a:r>
              <a:rPr lang="ru-RU" dirty="0" err="1" smtClean="0"/>
              <a:t>Beatles</a:t>
            </a:r>
            <a:r>
              <a:rPr lang="ru-RU" dirty="0" smtClean="0"/>
              <a:t>» и судебная </a:t>
            </a:r>
            <a:r>
              <a:rPr lang="ru-RU" dirty="0" smtClean="0"/>
              <a:t>система. </a:t>
            </a:r>
            <a:r>
              <a:rPr lang="ru-RU" dirty="0" smtClean="0"/>
              <a:t>Фотография «</a:t>
            </a:r>
            <a:r>
              <a:rPr lang="ru-RU" dirty="0" err="1" smtClean="0"/>
              <a:t>The</a:t>
            </a:r>
            <a:r>
              <a:rPr lang="ru-RU" dirty="0" smtClean="0"/>
              <a:t> </a:t>
            </a:r>
            <a:r>
              <a:rPr lang="ru-RU" dirty="0" err="1" smtClean="0"/>
              <a:t>Beatles</a:t>
            </a:r>
            <a:r>
              <a:rPr lang="ru-RU" dirty="0" smtClean="0"/>
              <a:t>» с автографом на выставке в Буэнос-Айресе 4 октября 2010 года.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639"/>
            <a:ext cx="4934322" cy="6880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"/>
            <a:ext cx="91440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 10. Парламент (47%). Здания британского парламента в Лондоне 18 января 2011 года.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8502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  <a:ln w="63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400" dirty="0" smtClean="0"/>
              <a:t>Британцы не отличаются особым патриотизмом, но они гордятся своей страной, как недавно выяснилось в ходе опроса общественного мнения.</a:t>
            </a:r>
            <a:br>
              <a:rPr lang="ru-RU" sz="1400" dirty="0" smtClean="0"/>
            </a:br>
            <a:r>
              <a:rPr lang="ru-RU" sz="1400" dirty="0" smtClean="0"/>
              <a:t> Согласно результатам опроса, проведенного организацией «Демос», Уильям Шекспир значится первым пунктом в списке из 10 вещей, которыми больше всего гордятся британцы. Шекспир по популярности опережает даже членов королевской семьи, включая принца Уильяма и </a:t>
            </a:r>
            <a:r>
              <a:rPr lang="ru-RU" sz="1400" dirty="0" err="1" smtClean="0"/>
              <a:t>Кейт</a:t>
            </a:r>
            <a:r>
              <a:rPr lang="ru-RU" sz="1400" dirty="0" smtClean="0"/>
              <a:t> </a:t>
            </a:r>
            <a:r>
              <a:rPr lang="ru-RU" sz="1400" dirty="0" err="1" smtClean="0"/>
              <a:t>Миддлтон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012160" y="980728"/>
            <a:ext cx="2880320" cy="4032448"/>
          </a:xfrm>
          <a:effectLst>
            <a:outerShdw blurRad="50800" dist="381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624078" indent="-514350">
              <a:buAutoNum type="arabicPeriod"/>
            </a:pPr>
            <a:r>
              <a:rPr lang="ru-RU" dirty="0" smtClean="0"/>
              <a:t>Шекспир </a:t>
            </a:r>
            <a:r>
              <a:rPr lang="ru-RU" dirty="0" smtClean="0"/>
              <a:t>(75%) Созданный 300 лет назад портрет Уильяма Шекспира, единственное изображение, как считается, запечатлевшее подлинный облик </a:t>
            </a:r>
            <a:r>
              <a:rPr lang="ru-RU" dirty="0" smtClean="0"/>
              <a:t>Шекспира</a:t>
            </a:r>
            <a:r>
              <a:rPr lang="ru-RU" dirty="0" smtClean="0"/>
              <a:t>.</a:t>
            </a:r>
            <a:endParaRPr lang="ru-RU" dirty="0" smtClean="0"/>
          </a:p>
          <a:p>
            <a:pPr marL="624078" indent="-514350">
              <a:buNone/>
            </a:pPr>
            <a:r>
              <a:rPr lang="ru-RU" dirty="0" smtClean="0"/>
              <a:t> </a:t>
            </a:r>
            <a:r>
              <a:rPr lang="ru-RU" dirty="0" smtClean="0"/>
              <a:t>    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82394" cy="686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5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5949280"/>
            <a:ext cx="91440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2. Национальная гвардия (72%). Британская королева Елизавета позирует с членами национальной гвардии после их возвращения с военной операции в Афганистане в </a:t>
            </a:r>
            <a:r>
              <a:rPr lang="ru-RU" dirty="0" err="1" smtClean="0"/>
              <a:t>Личфилд</a:t>
            </a:r>
            <a:r>
              <a:rPr lang="ru-RU" dirty="0" smtClean="0"/>
              <a:t>, центральная Англия, 20 июля 2011 года.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69432"/>
            <a:ext cx="9169051" cy="5888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3. </a:t>
            </a:r>
            <a:r>
              <a:rPr lang="ru-RU" dirty="0" err="1" smtClean="0"/>
              <a:t>Юнион</a:t>
            </a:r>
            <a:r>
              <a:rPr lang="ru-RU" dirty="0" smtClean="0"/>
              <a:t> Джек, флаг Соединенного Королевства (71%). Флаг Объединенного Королевства над башней </a:t>
            </a:r>
            <a:r>
              <a:rPr lang="ru-RU" dirty="0" err="1" smtClean="0"/>
              <a:t>Биг-Бена</a:t>
            </a:r>
            <a:r>
              <a:rPr lang="ru-RU" dirty="0" smtClean="0"/>
              <a:t> и зданием Парламента в Лондоне 24 октября 2011 года.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588224" y="1481328"/>
            <a:ext cx="2448272" cy="4525963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4.</a:t>
            </a:r>
            <a:r>
              <a:rPr lang="ru-RU" sz="2400" dirty="0" smtClean="0"/>
              <a:t> Фунт стерлингов (70%). Национальная валюта вызывает у британцев чувство </a:t>
            </a:r>
            <a:r>
              <a:rPr lang="ru-RU" sz="2400" dirty="0" smtClean="0"/>
              <a:t>гордости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748"/>
            <a:ext cx="6516216" cy="6863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16144"/>
            <a:ext cx="9154327" cy="6041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5. Национальная служба здравоохранения (69%). Логотип Национальной службы здравоохранения (NHS), на здании больницы Святого Томаса, напротив здания Парламента в Лондоне 7 июня 2011 года.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5"/>
            <a:ext cx="9144000" cy="6093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dirty="0" smtClean="0"/>
              <a:t> 6. Британская монархия (68%). Британская королева Елизавета, конституционная монархиня, покидает церковную службу в честь 400-летия Библии короля Джеймса в Вестминстерском аббатстве в центре Лондона 16 ноября 2011 года.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53344"/>
            <a:ext cx="9144000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7. BBC (63%). Британской широковещательной компанией гордятся чуть больше 60 процентов британцев. Логотип ВВС в центре Лондона 6 октября 2011 года.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</TotalTime>
  <Words>301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От Шекспира до монархии: 10 вещей, которыми гордятся британцы</vt:lpstr>
      <vt:lpstr>Британцы не отличаются особым патриотизмом, но они гордятся своей страной, как недавно выяснилось в ходе опроса общественного мнения.  Согласно результатам опроса, проведенного организацией «Демос», Уильям Шекспир значится первым пунктом в списке из 10 вещей, которыми больше всего гордятся британцы. Шекспир по популярности опережает даже членов королевской семьи, включая принца Уильяма и Кейт Миддлтон.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 Шекспира до монархии: 10 вещей, которыми гордятся британцы</dc:title>
  <dc:creator>123</dc:creator>
  <cp:lastModifiedBy>123</cp:lastModifiedBy>
  <cp:revision>3</cp:revision>
  <dcterms:created xsi:type="dcterms:W3CDTF">2012-01-30T10:28:19Z</dcterms:created>
  <dcterms:modified xsi:type="dcterms:W3CDTF">2012-01-30T10:55:46Z</dcterms:modified>
</cp:coreProperties>
</file>