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22E60F8-8129-47AF-B2E9-F85998467C12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28B745-C227-4905-8EB4-8E324B198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2E60F8-8129-47AF-B2E9-F85998467C12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28B745-C227-4905-8EB4-8E324B198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2E60F8-8129-47AF-B2E9-F85998467C12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28B745-C227-4905-8EB4-8E324B198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2E60F8-8129-47AF-B2E9-F85998467C12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28B745-C227-4905-8EB4-8E324B198B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2E60F8-8129-47AF-B2E9-F85998467C12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28B745-C227-4905-8EB4-8E324B198B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2E60F8-8129-47AF-B2E9-F85998467C12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28B745-C227-4905-8EB4-8E324B198B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2E60F8-8129-47AF-B2E9-F85998467C12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28B745-C227-4905-8EB4-8E324B198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2E60F8-8129-47AF-B2E9-F85998467C12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28B745-C227-4905-8EB4-8E324B198B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2E60F8-8129-47AF-B2E9-F85998467C12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28B745-C227-4905-8EB4-8E324B198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22E60F8-8129-47AF-B2E9-F85998467C12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28B745-C227-4905-8EB4-8E324B198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22E60F8-8129-47AF-B2E9-F85998467C12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328B745-C227-4905-8EB4-8E324B198B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22E60F8-8129-47AF-B2E9-F85998467C12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328B745-C227-4905-8EB4-8E324B198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История лондонского автобуса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7642" y="-2624"/>
            <a:ext cx="6046358" cy="6860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3131840" cy="65556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В 1933 году лондонские автобусы перешли в ведение только что созданной компании </a:t>
            </a:r>
            <a:r>
              <a:rPr lang="ru-RU" sz="2000" dirty="0" err="1" smtClean="0"/>
              <a:t>London</a:t>
            </a:r>
            <a:r>
              <a:rPr lang="ru-RU" sz="2000" dirty="0" smtClean="0"/>
              <a:t> </a:t>
            </a:r>
            <a:r>
              <a:rPr lang="ru-RU" sz="2000" dirty="0" err="1" smtClean="0"/>
              <a:t>Transport</a:t>
            </a:r>
            <a:r>
              <a:rPr lang="ru-RU" sz="2000" dirty="0" smtClean="0"/>
              <a:t>. Появилось множество новых автобусов, в том числе, автобусы типа </a:t>
            </a:r>
            <a:r>
              <a:rPr lang="ru-RU" sz="2000" dirty="0" err="1" smtClean="0"/>
              <a:t>STL-type</a:t>
            </a:r>
            <a:r>
              <a:rPr lang="ru-RU" sz="2000" dirty="0" smtClean="0"/>
              <a:t> ( на фотографии). «У этих автобусов была отдельная водительская кабина и крытый второй этаж, они уже напоминали современные автобусы», рассказывает в своей книге Джон Кристофер.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9184953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"/>
            <a:ext cx="9144000" cy="206210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dirty="0" smtClean="0"/>
              <a:t> Одним из главных приоритетов во время Второй Мировой войны было сохранить в целости и неприкосновенности лондонскую транспортную систему, чтобы обеспечить бесперебойную транспортировку рабочих, медиков и обслуживающего персонала. Окна автобусов закрыли специальными сетками, чтобы предотвратить возможные травмы пассажиров, если в результате взрыва бомбы поблизости разобьется стекло. Фары автобусов стали делать более тусклыми, чтобы они не становились мишенями для вражеских бомбардировок. Тем не менее, многие из лондонских автобусов были уничтожены в период Лондонского блица.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573" y="0"/>
            <a:ext cx="9174573" cy="574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5661249"/>
            <a:ext cx="9144000" cy="132343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Модель автобуса </a:t>
            </a:r>
            <a:r>
              <a:rPr lang="ru-RU" sz="2000" dirty="0" err="1" smtClean="0"/>
              <a:t>Guy</a:t>
            </a:r>
            <a:r>
              <a:rPr lang="ru-RU" sz="2000" dirty="0" smtClean="0"/>
              <a:t> </a:t>
            </a:r>
            <a:r>
              <a:rPr lang="ru-RU" sz="2000" dirty="0" err="1" smtClean="0"/>
              <a:t>Arab</a:t>
            </a:r>
            <a:r>
              <a:rPr lang="ru-RU" sz="2000" dirty="0" smtClean="0"/>
              <a:t> II G35, спроектированная и построенная в 1945 году из дешевых материалов низкого качества. У этого автобуса были жесткие деревянные сиденья из необработанной древесины.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394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427984" y="188640"/>
            <a:ext cx="4716016" cy="61863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dirty="0" smtClean="0"/>
              <a:t>К 1946 году пострадавшая во время Второй мировой войны лондонская транспортная система принялась восстанавливаться. Автобусами в это время пользовалось большее количество людей, чем когда бы то ни было до этого. Последний трамвай был снят с маршрута 5 июня 1952 года как окончательно утративший популярность вид транспорта. Число автобусов увеличивалось, появлялись новые рабочие места – ведь постоянно требовались новые водители и кондукторы. На эту работу очень охотно шли женщины.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31241"/>
            <a:ext cx="9198421" cy="5726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4773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После войны в Лондоне появились автобусы новых моделей. На фотографии одноэтажный автобус модели </a:t>
            </a:r>
            <a:r>
              <a:rPr lang="ru-RU" dirty="0" err="1" smtClean="0"/>
              <a:t>Leyland</a:t>
            </a:r>
            <a:r>
              <a:rPr lang="ru-RU" dirty="0" smtClean="0"/>
              <a:t> </a:t>
            </a:r>
            <a:r>
              <a:rPr lang="ru-RU" dirty="0" err="1" smtClean="0"/>
              <a:t>Tiger</a:t>
            </a:r>
            <a:r>
              <a:rPr lang="ru-RU" dirty="0" smtClean="0"/>
              <a:t> PS1, построенный в 1949 году. К концу 1953 года, в распоряжении лондонской транспортной компании </a:t>
            </a:r>
            <a:r>
              <a:rPr lang="ru-RU" dirty="0" err="1" smtClean="0"/>
              <a:t>London</a:t>
            </a:r>
            <a:r>
              <a:rPr lang="ru-RU" dirty="0" smtClean="0"/>
              <a:t> </a:t>
            </a:r>
            <a:r>
              <a:rPr lang="ru-RU" dirty="0" err="1" smtClean="0"/>
              <a:t>Transport</a:t>
            </a:r>
            <a:r>
              <a:rPr lang="ru-RU" dirty="0" smtClean="0"/>
              <a:t> было более семи тысяч двухэтажных </a:t>
            </a:r>
            <a:r>
              <a:rPr lang="ru-RU" dirty="0" err="1" smtClean="0"/>
              <a:t>автобусов-даблдекеров</a:t>
            </a:r>
            <a:r>
              <a:rPr lang="ru-RU" dirty="0" smtClean="0"/>
              <a:t> и 893 автобуса с одним этажом.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3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7056784" cy="4653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4581128"/>
            <a:ext cx="9144000" cy="23083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/>
              <a:t>В 1956 году впервые появился самый известный лондонский автобус – тот самый «</a:t>
            </a:r>
            <a:r>
              <a:rPr lang="ru-RU" sz="1600" dirty="0" err="1" smtClean="0"/>
              <a:t>Routemaster</a:t>
            </a:r>
            <a:r>
              <a:rPr lang="ru-RU" sz="1600" dirty="0" smtClean="0"/>
              <a:t>». Воплощение Лондона шестидесятых годов прошлого века, он  был новаторским по дизайнерскому решению. Автобус получил огромную популярность среди лондонцев и гостей британской столицы. Причиной этому была главная особенность конструкции автобуса — наличие открытой платформы сзади, через которую осуществлялся вход и выход. Дверей у автобуса не было. Открытая платформа позволяла быстро выходить и входить в автобус, не только на остановках, но также и при стоянии на перекрестке или в пробке. Всего было построено около 3000 таких автобусов.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8233871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81588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dirty="0" smtClean="0"/>
              <a:t>В 1968 году производство этих автобусов было остановлено, появились более современные и эффективные модели, которым не требовалась  команда из двух человек для обслуживания. Многие автобусы марки «</a:t>
            </a:r>
            <a:r>
              <a:rPr lang="ru-RU" sz="1400" dirty="0" err="1" smtClean="0"/>
              <a:t>Routemaster</a:t>
            </a:r>
            <a:r>
              <a:rPr lang="ru-RU" sz="1400" dirty="0" smtClean="0"/>
              <a:t>» по-прежнему использовались, но в 2004 году Кен </a:t>
            </a:r>
            <a:r>
              <a:rPr lang="ru-RU" sz="1400" dirty="0" err="1" smtClean="0"/>
              <a:t>Ливингстоун</a:t>
            </a:r>
            <a:r>
              <a:rPr lang="ru-RU" sz="1400" dirty="0" smtClean="0"/>
              <a:t>, являвшийся тогда мэром британской столицы, объявил о прекращении работы этой модели автобусов. Это решение вызвало волну протестов общественности. В результате автобусы этой модели продолжают обслуживать  два обзорных туристических маршрута: от </a:t>
            </a:r>
            <a:r>
              <a:rPr lang="ru-RU" sz="1400" dirty="0" err="1" smtClean="0"/>
              <a:t>Трафальгарской</a:t>
            </a:r>
            <a:r>
              <a:rPr lang="ru-RU" sz="1400" dirty="0" smtClean="0"/>
              <a:t> площади до </a:t>
            </a:r>
            <a:r>
              <a:rPr lang="ru-RU" sz="1400" dirty="0" err="1" smtClean="0"/>
              <a:t>Тауэрского</a:t>
            </a:r>
            <a:r>
              <a:rPr lang="ru-RU" sz="1400" dirty="0" smtClean="0"/>
              <a:t> моста, и от </a:t>
            </a:r>
            <a:r>
              <a:rPr lang="ru-RU" sz="1400" dirty="0" err="1" smtClean="0"/>
              <a:t>Альберт-холла</a:t>
            </a:r>
            <a:r>
              <a:rPr lang="ru-RU" sz="1400" dirty="0" smtClean="0"/>
              <a:t> по Стрэнду до </a:t>
            </a:r>
            <a:r>
              <a:rPr lang="ru-RU" sz="1400" dirty="0" err="1" smtClean="0"/>
              <a:t>Олдвича</a:t>
            </a:r>
            <a:r>
              <a:rPr lang="ru-RU" sz="1400" dirty="0" smtClean="0"/>
              <a:t>. На фотографии – автобус модели «</a:t>
            </a:r>
            <a:r>
              <a:rPr lang="ru-RU" sz="1400" dirty="0" err="1" smtClean="0"/>
              <a:t>Routemaster</a:t>
            </a:r>
            <a:r>
              <a:rPr lang="ru-RU" sz="1400" dirty="0" smtClean="0"/>
              <a:t>» на </a:t>
            </a:r>
            <a:r>
              <a:rPr lang="ru-RU" sz="1400" dirty="0" err="1" smtClean="0"/>
              <a:t>Трафальгарской</a:t>
            </a:r>
            <a:r>
              <a:rPr lang="ru-RU" sz="1400" dirty="0" smtClean="0"/>
              <a:t> площади.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04486"/>
            <a:ext cx="9155335" cy="575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4773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 Некоторые из автобусов, действующих сейчас в столице. были спроектированы специально для лондонских улиц. На фотографии – автобус марки </a:t>
            </a:r>
            <a:r>
              <a:rPr lang="ru-RU" dirty="0" err="1" smtClean="0"/>
              <a:t>Daimler</a:t>
            </a:r>
            <a:r>
              <a:rPr lang="ru-RU" dirty="0" smtClean="0"/>
              <a:t> DMS1 1970 года (слева) рядом с автобусом модели «</a:t>
            </a:r>
            <a:r>
              <a:rPr lang="ru-RU" dirty="0" err="1" smtClean="0"/>
              <a:t>Routemaster</a:t>
            </a:r>
            <a:r>
              <a:rPr lang="ru-RU" dirty="0" smtClean="0"/>
              <a:t>», который ему предстоит заменить. Увы, автобус </a:t>
            </a:r>
            <a:r>
              <a:rPr lang="ru-RU" dirty="0" err="1" smtClean="0"/>
              <a:t>Daimler</a:t>
            </a:r>
            <a:r>
              <a:rPr lang="ru-RU" dirty="0" smtClean="0"/>
              <a:t> DMS1 популярностью у лондонцев не пользовался.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1871"/>
            <a:ext cx="9167149" cy="5746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81588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dirty="0" smtClean="0"/>
              <a:t>Еще один автобус, который не пришелся по душе лондонцам – это так называемый «автобус-гармошка», который представил  Кен </a:t>
            </a:r>
            <a:r>
              <a:rPr lang="ru-RU" sz="1600" dirty="0" err="1" smtClean="0"/>
              <a:t>Ливингстоун</a:t>
            </a:r>
            <a:r>
              <a:rPr lang="ru-RU" sz="1600" dirty="0" smtClean="0"/>
              <a:t> в 2002 году. Такие автобусы легче могли маневрировать по улицам, у них были и другие преимущества,  но их раскритиковали за опасность, которую они представляли для пешеходов и велосипедистов. Одна из читательниц газеты </a:t>
            </a:r>
            <a:r>
              <a:rPr lang="ru-RU" sz="1600" dirty="0" err="1" smtClean="0"/>
              <a:t>The</a:t>
            </a:r>
            <a:r>
              <a:rPr lang="ru-RU" sz="1600" dirty="0" smtClean="0"/>
              <a:t> </a:t>
            </a:r>
            <a:r>
              <a:rPr lang="ru-RU" sz="1600" dirty="0" err="1" smtClean="0"/>
              <a:t>Daily</a:t>
            </a:r>
            <a:r>
              <a:rPr lang="ru-RU" sz="1600" dirty="0" smtClean="0"/>
              <a:t> </a:t>
            </a:r>
            <a:r>
              <a:rPr lang="ru-RU" sz="1600" dirty="0" err="1" smtClean="0"/>
              <a:t>Telegraph</a:t>
            </a:r>
            <a:r>
              <a:rPr lang="ru-RU" sz="1600" dirty="0" smtClean="0"/>
              <a:t> написала  в редакцию письмо, где утверждала, что такие автобусы – зло в чистом виде. На сегодняшний день все они сняты с маршрута.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4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5288340"/>
            <a:ext cx="91440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/>
              <a:t>Лиловый лондонский автобус, изменивший цвет в честь премьеры третьего фильма о Гарри Потере. Лондонские автобусы обычно красного цвета, но после того, как в 1980 году компания, в ведении которой они находятся, была приватизирована, многие из них поменяли свою окраску. 25 автобусов было перекрашено в 1977 году к Серебряному юбилею королевы Елизаветы, 25 было перекрашено в золотой цвет к одноименному юбилею монархини в 2002 году.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58906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Легендарные красные лондонские </a:t>
            </a:r>
            <a:r>
              <a:rPr lang="ru-RU" sz="1600" dirty="0" err="1" smtClean="0"/>
              <a:t>автобусы-даблдекеры</a:t>
            </a:r>
            <a:r>
              <a:rPr lang="ru-RU" sz="1600" dirty="0" smtClean="0"/>
              <a:t> вновь будут обслуживать лондонцев и гостей города с 20 февраля 2012 года. Именно эта дата прозвучала во время выступления мэра Лондона Бориса Джонсона, который  презентовал первый из новых лондонских </a:t>
            </a:r>
            <a:r>
              <a:rPr lang="ru-RU" sz="1600" dirty="0" err="1" smtClean="0"/>
              <a:t>даблдекеров</a:t>
            </a:r>
            <a:r>
              <a:rPr lang="ru-RU" sz="1600" dirty="0" smtClean="0"/>
              <a:t> на </a:t>
            </a:r>
            <a:r>
              <a:rPr lang="ru-RU" sz="1600" dirty="0" err="1" smtClean="0"/>
              <a:t>Трафальгарской</a:t>
            </a:r>
            <a:r>
              <a:rPr lang="ru-RU" sz="1600" dirty="0" smtClean="0"/>
              <a:t> площади в столице Великобритании. Последние из легендарных двухэтажных автобусов модели «</a:t>
            </a:r>
            <a:r>
              <a:rPr lang="ru-RU" sz="1600" dirty="0" err="1" smtClean="0"/>
              <a:t>Routemasters</a:t>
            </a:r>
            <a:r>
              <a:rPr lang="ru-RU" sz="1600" dirty="0" smtClean="0"/>
              <a:t>» перестали выходить на маршрут в декабре 2005 года, хотя некоторые до сих пор  обслуживают туристические экскурсии.</a:t>
            </a: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7526131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164288" y="1481328"/>
            <a:ext cx="1979712" cy="4525963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/>
              <a:t>    Мэр Лондона во время своего выступления пообещал, что новые </a:t>
            </a:r>
            <a:r>
              <a:rPr lang="ru-RU" dirty="0" err="1" smtClean="0"/>
              <a:t>даблдекеры</a:t>
            </a:r>
            <a:r>
              <a:rPr lang="ru-RU" dirty="0" smtClean="0"/>
              <a:t> будут «экологическими»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0093"/>
            <a:ext cx="7445561" cy="6898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2267744" cy="6858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dirty="0" smtClean="0"/>
              <a:t>Первый из новых </a:t>
            </a:r>
            <a:r>
              <a:rPr lang="ru-RU" dirty="0" err="1" smtClean="0"/>
              <a:t>автобусов-даблдекеров</a:t>
            </a:r>
            <a:r>
              <a:rPr lang="ru-RU" dirty="0" smtClean="0"/>
              <a:t> принадлежит транспортной компании «</a:t>
            </a:r>
            <a:r>
              <a:rPr lang="ru-RU" dirty="0" err="1" smtClean="0"/>
              <a:t>Аррива</a:t>
            </a:r>
            <a:r>
              <a:rPr lang="ru-RU" dirty="0" smtClean="0"/>
              <a:t>». Он начнет обсуживать пассажиров  20 февраля 2012 года на тридцать восьмом маршруте (который пролегает от вокзала Виктория до </a:t>
            </a:r>
            <a:r>
              <a:rPr lang="ru-RU" dirty="0" err="1" smtClean="0"/>
              <a:t>Hackney</a:t>
            </a:r>
            <a:r>
              <a:rPr lang="ru-RU" dirty="0" smtClean="0"/>
              <a:t> в Восточной части Лондона). Борис Джонсон в своей речи отметил: «Это будут самые современные, самые стильные автобусы, прекрасное достижение инженерии и дизайна. Я уверен, что их полюбят точно так же, как и прежние, те самые, что давно стали одним из символов нашего города».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3867" y="17144"/>
            <a:ext cx="6930133" cy="684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16632"/>
            <a:ext cx="8568952" cy="655272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200" dirty="0" smtClean="0"/>
              <a:t>Книга «История Лондонского автобуса» авторства Джона Кристофера, опубликованная издательством </a:t>
            </a:r>
            <a:r>
              <a:rPr lang="ru-RU" sz="2200" dirty="0" err="1" smtClean="0"/>
              <a:t>History</a:t>
            </a:r>
            <a:r>
              <a:rPr lang="ru-RU" sz="2200" dirty="0" smtClean="0"/>
              <a:t> </a:t>
            </a:r>
            <a:r>
              <a:rPr lang="ru-RU" sz="2200" dirty="0" err="1" smtClean="0"/>
              <a:t>Press</a:t>
            </a:r>
            <a:r>
              <a:rPr lang="ru-RU" sz="2200" dirty="0" smtClean="0"/>
              <a:t>, подробно повествует об истории одного из самых узнаваемых символов столицы Великобритании. Первая автобусная компания начала обслуживать клиентов в 1829 году. Ее возглавлял  специализирующийся на проектировании автобусов Джордж </a:t>
            </a:r>
            <a:r>
              <a:rPr lang="ru-RU" sz="2200" dirty="0" err="1" smtClean="0"/>
              <a:t>Шильбер</a:t>
            </a:r>
            <a:r>
              <a:rPr lang="ru-RU" sz="2200" dirty="0" smtClean="0"/>
              <a:t>, который взял за основу подобную службу автобусного сообщения, уже существовавшую в Париже. Служба Джорджа </a:t>
            </a:r>
            <a:r>
              <a:rPr lang="ru-RU" sz="2200" dirty="0" err="1" smtClean="0"/>
              <a:t>Шильбера</a:t>
            </a:r>
            <a:r>
              <a:rPr lang="ru-RU" sz="2200" dirty="0" smtClean="0"/>
              <a:t> располагала несколькими </a:t>
            </a:r>
          </a:p>
          <a:p>
            <a:pPr>
              <a:buNone/>
            </a:pPr>
            <a:r>
              <a:rPr lang="ru-RU" sz="2200" dirty="0" smtClean="0"/>
              <a:t>    конными экипажами, </a:t>
            </a:r>
          </a:p>
          <a:p>
            <a:pPr>
              <a:buNone/>
            </a:pPr>
            <a:r>
              <a:rPr lang="ru-RU" sz="2200" dirty="0" smtClean="0"/>
              <a:t>   которые обслуживали</a:t>
            </a:r>
          </a:p>
          <a:p>
            <a:pPr>
              <a:buNone/>
            </a:pPr>
            <a:r>
              <a:rPr lang="ru-RU" sz="2200" dirty="0" smtClean="0"/>
              <a:t>    клиентов. Предприятие </a:t>
            </a:r>
          </a:p>
          <a:p>
            <a:pPr>
              <a:buNone/>
            </a:pPr>
            <a:r>
              <a:rPr lang="ru-RU" sz="2200" dirty="0" smtClean="0"/>
              <a:t>   быстро стало популярным</a:t>
            </a:r>
          </a:p>
          <a:p>
            <a:pPr>
              <a:buNone/>
            </a:pPr>
            <a:r>
              <a:rPr lang="ru-RU" sz="2200" dirty="0" smtClean="0"/>
              <a:t>   и вызвало множество</a:t>
            </a:r>
          </a:p>
          <a:p>
            <a:pPr>
              <a:buNone/>
            </a:pPr>
            <a:r>
              <a:rPr lang="ru-RU" sz="2200" dirty="0" smtClean="0"/>
              <a:t>    подражаний. К концу </a:t>
            </a:r>
          </a:p>
          <a:p>
            <a:pPr>
              <a:buNone/>
            </a:pPr>
            <a:r>
              <a:rPr lang="ru-RU" sz="2200" dirty="0" smtClean="0"/>
              <a:t>    девятнадцатого столетия</a:t>
            </a:r>
          </a:p>
          <a:p>
            <a:pPr>
              <a:buNone/>
            </a:pPr>
            <a:r>
              <a:rPr lang="ru-RU" sz="2200" dirty="0" smtClean="0"/>
              <a:t>   монополистом в отрасли</a:t>
            </a:r>
          </a:p>
          <a:p>
            <a:pPr>
              <a:buNone/>
            </a:pPr>
            <a:r>
              <a:rPr lang="ru-RU" sz="2200" dirty="0" smtClean="0"/>
              <a:t>   стала фирма «Лондонская</a:t>
            </a:r>
          </a:p>
          <a:p>
            <a:pPr>
              <a:buNone/>
            </a:pPr>
            <a:r>
              <a:rPr lang="ru-RU" sz="2200" dirty="0" smtClean="0"/>
              <a:t>    омнибусная компания»  -</a:t>
            </a:r>
          </a:p>
          <a:p>
            <a:pPr>
              <a:buNone/>
            </a:pPr>
            <a:r>
              <a:rPr lang="ru-RU" sz="2200" dirty="0" smtClean="0"/>
              <a:t>    </a:t>
            </a:r>
            <a:r>
              <a:rPr lang="ru-RU" sz="2200" dirty="0" err="1" smtClean="0"/>
              <a:t>London</a:t>
            </a:r>
            <a:r>
              <a:rPr lang="ru-RU" sz="2200" dirty="0" smtClean="0"/>
              <a:t> </a:t>
            </a:r>
            <a:r>
              <a:rPr lang="ru-RU" sz="2200" dirty="0" err="1" smtClean="0"/>
              <a:t>General</a:t>
            </a:r>
            <a:r>
              <a:rPr lang="ru-RU" sz="2200" dirty="0" smtClean="0"/>
              <a:t> </a:t>
            </a:r>
            <a:r>
              <a:rPr lang="ru-RU" sz="2200" dirty="0" err="1" smtClean="0"/>
              <a:t>Omnibus</a:t>
            </a:r>
            <a:endParaRPr lang="ru-RU" sz="2200" dirty="0" smtClean="0"/>
          </a:p>
          <a:p>
            <a:pPr>
              <a:buNone/>
            </a:pPr>
            <a:r>
              <a:rPr lang="ru-RU" sz="2200" dirty="0" smtClean="0"/>
              <a:t>    </a:t>
            </a:r>
            <a:r>
              <a:rPr lang="ru-RU" sz="2200" dirty="0" err="1" smtClean="0"/>
              <a:t>Company</a:t>
            </a:r>
            <a:r>
              <a:rPr lang="ru-RU" sz="2200" dirty="0" smtClean="0"/>
              <a:t> (LGOC). На </a:t>
            </a:r>
          </a:p>
          <a:p>
            <a:pPr>
              <a:buNone/>
            </a:pPr>
            <a:r>
              <a:rPr lang="ru-RU" sz="2200" dirty="0" smtClean="0"/>
              <a:t>   фотографии – традиционный</a:t>
            </a:r>
          </a:p>
          <a:p>
            <a:pPr>
              <a:buNone/>
            </a:pPr>
            <a:r>
              <a:rPr lang="ru-RU" sz="2200" dirty="0" smtClean="0"/>
              <a:t>    автобус фирмы «Лондонская </a:t>
            </a:r>
          </a:p>
          <a:p>
            <a:pPr>
              <a:buNone/>
            </a:pPr>
            <a:r>
              <a:rPr lang="ru-RU" sz="2200" dirty="0" smtClean="0"/>
              <a:t>    омнибусная компания» </a:t>
            </a:r>
            <a:r>
              <a:rPr lang="ru-RU" sz="2200" dirty="0" err="1" smtClean="0"/>
              <a:t>London</a:t>
            </a:r>
            <a:endParaRPr lang="ru-RU" sz="2200" dirty="0" smtClean="0"/>
          </a:p>
          <a:p>
            <a:pPr>
              <a:buNone/>
            </a:pPr>
            <a:r>
              <a:rPr lang="ru-RU" sz="2200" dirty="0" smtClean="0"/>
              <a:t>   </a:t>
            </a:r>
            <a:r>
              <a:rPr lang="ru-RU" sz="2200" dirty="0" err="1" smtClean="0"/>
              <a:t>General</a:t>
            </a:r>
            <a:r>
              <a:rPr lang="ru-RU" sz="2200" dirty="0" smtClean="0"/>
              <a:t> </a:t>
            </a:r>
            <a:r>
              <a:rPr lang="ru-RU" sz="2200" dirty="0" err="1" smtClean="0"/>
              <a:t>Omnibus</a:t>
            </a:r>
            <a:r>
              <a:rPr lang="ru-RU" sz="2200" dirty="0" smtClean="0"/>
              <a:t> </a:t>
            </a:r>
            <a:r>
              <a:rPr lang="ru-RU" sz="2200" dirty="0" err="1" smtClean="0"/>
              <a:t>Company</a:t>
            </a:r>
            <a:endParaRPr lang="ru-RU" sz="2200" dirty="0" smtClean="0"/>
          </a:p>
          <a:p>
            <a:pPr>
              <a:buNone/>
            </a:pPr>
            <a:r>
              <a:rPr lang="ru-RU" sz="2200" dirty="0" smtClean="0"/>
              <a:t>  (LGOC), приблизительно</a:t>
            </a:r>
          </a:p>
          <a:p>
            <a:pPr>
              <a:buNone/>
            </a:pPr>
            <a:r>
              <a:rPr lang="ru-RU" sz="2200" dirty="0" smtClean="0"/>
              <a:t>        1910 год, </a:t>
            </a:r>
            <a:r>
              <a:rPr lang="ru-RU" sz="2200" dirty="0" err="1" smtClean="0"/>
              <a:t>Пиккадилли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924944"/>
            <a:ext cx="4619625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504" y="3789040"/>
            <a:ext cx="8856984" cy="306896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/>
              <a:t>Путешествие на запряженном лошадьми омнибусе было не самым приятным времяпрепровождением, рассказывает автор книги «История Лондонского автобуса» Джон Кристофер. Омнибус ехал с очень небольшой скоростью, деревянные сиденья его были жесткими и неудобными. Одним из возможных решений проблемы со скоростью передвижения было нововведение – лошади тащили вагончик омнибуса по специальным гладким металлическим рельсам. Такие омнибусы стали называть «конными трамваями», они, фактически, были предшественниками обычных трамваев, которые появились в конце 19-0го столетия. На фотографии – электрический трамвай, следующий по маршруту из </a:t>
            </a:r>
            <a:r>
              <a:rPr lang="ru-RU" dirty="0" err="1" smtClean="0"/>
              <a:t>Клэпхэма</a:t>
            </a:r>
            <a:r>
              <a:rPr lang="ru-RU" dirty="0" smtClean="0"/>
              <a:t> в Вестминстер.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7" y="0"/>
            <a:ext cx="6086023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0184"/>
            <a:ext cx="9144000" cy="5337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220486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1800" dirty="0" smtClean="0"/>
              <a:t> </a:t>
            </a:r>
            <a:r>
              <a:rPr lang="ru-RU" sz="1800" b="1" dirty="0" smtClean="0"/>
              <a:t>Первые автобусы с мотором появились в 1899 году. Первым автобусом с двигателем, запущенным в массовое производство, является так называемый автобус «</a:t>
            </a:r>
            <a:r>
              <a:rPr lang="ru-RU" sz="1800" b="1" dirty="0" err="1" smtClean="0"/>
              <a:t>B-type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bus</a:t>
            </a:r>
            <a:r>
              <a:rPr lang="ru-RU" sz="1800" b="1" dirty="0" smtClean="0"/>
              <a:t>», появившийся в 1910 году. К 1913 году приблизительно две с половиной тысячи таких автобусов обслуживали пассажиров, развивая максимальную скорость до 16 миль в час. На протяжении нескольких следующих лет они соперничали с омнибусами на лондонских улицах, и омнибусы, разумеется же, вынуждены были уступить, потому что лошади проигрывали в сравнении с двигателем».</a:t>
            </a: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23"/>
            <a:ext cx="9144000" cy="566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"/>
            <a:ext cx="9144000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Когда в августе 1914 года началась война, сотни автобусов были изъяты на нужды армии. Некоторые превратили в  передвижные госпитали, другие отвечали за доставку продовольствия и амуниции солдатам. Некоторые даже превратились в передвижные голубятни – голубиная почта все еще активно использовалась на фронте. На фотографии – британские войска на втором этаже автобусов типа «</a:t>
            </a:r>
            <a:r>
              <a:rPr lang="ru-RU" dirty="0" err="1" smtClean="0"/>
              <a:t>B-type</a:t>
            </a:r>
            <a:r>
              <a:rPr lang="ru-RU" dirty="0" smtClean="0"/>
              <a:t> </a:t>
            </a:r>
            <a:r>
              <a:rPr lang="ru-RU" dirty="0" err="1" smtClean="0"/>
              <a:t>bus</a:t>
            </a:r>
            <a:r>
              <a:rPr lang="ru-RU" dirty="0" smtClean="0"/>
              <a:t>», </a:t>
            </a:r>
            <a:r>
              <a:rPr lang="ru-RU" dirty="0" err="1" smtClean="0"/>
              <a:t>Аррас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1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5085184"/>
            <a:ext cx="9144000" cy="181588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dirty="0" smtClean="0"/>
              <a:t> После окончания войны, стремительное расширении территории Лондона в сочетании с высокой стоимостью обслуживания трамваев привели к тому, что стало появляться все больше автобусных маршрутов. К 1930 году за год совершалось около двух миллиардов автобусных поездок, что вдвое превышало количество путешествий на автобусе десять лет назад. Многие из автобусных компаний того периода даже сдавали свои автобусы в аренду для торжественных событий. На фотографии – плакат, рекламирующий аренду автобусов, 1924 год, Дерби.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70</TotalTime>
  <Words>1354</Words>
  <Application>Microsoft Office PowerPoint</Application>
  <PresentationFormat>Экран (4:3)</PresentationFormat>
  <Paragraphs>37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Открытая</vt:lpstr>
      <vt:lpstr>История лондонского автобуса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лондонского автобуса</dc:title>
  <dc:creator>123</dc:creator>
  <cp:lastModifiedBy>123</cp:lastModifiedBy>
  <cp:revision>7</cp:revision>
  <dcterms:created xsi:type="dcterms:W3CDTF">2012-02-01T08:41:31Z</dcterms:created>
  <dcterms:modified xsi:type="dcterms:W3CDTF">2012-02-01T09:52:25Z</dcterms:modified>
</cp:coreProperties>
</file>